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96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Книжные выставки 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Кітап көрмелері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3571876"/>
            <a:ext cx="6800800" cy="2321272"/>
          </a:xfrm>
        </p:spPr>
        <p:txBody>
          <a:bodyPr>
            <a:noAutofit/>
          </a:bodyPr>
          <a:lstStyle/>
          <a:p>
            <a:r>
              <a:rPr lang="kk-K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Выставки : </a:t>
            </a:r>
          </a:p>
          <a:p>
            <a:pPr marL="342900" indent="-342900">
              <a:buFontTx/>
              <a:buChar char="-"/>
            </a:pPr>
            <a:r>
              <a:rPr lang="kk-K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-Тематические </a:t>
            </a:r>
            <a:endParaRPr lang="kk-KZ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Tx/>
              <a:buChar char="-"/>
            </a:pPr>
            <a:r>
              <a:rPr lang="kk-K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-Персональные </a:t>
            </a:r>
          </a:p>
          <a:p>
            <a:pPr marL="342900" indent="-342900">
              <a:buFontTx/>
              <a:buChar char="-"/>
            </a:pPr>
            <a:r>
              <a:rPr lang="kk-K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 занаменательным и памятным датам</a:t>
            </a:r>
          </a:p>
          <a:p>
            <a:pPr marL="342900" indent="-342900">
              <a:buFontTx/>
              <a:buChar char="-"/>
            </a:pPr>
            <a:r>
              <a:rPr lang="kk-K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k-K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Выставки новых поступлений 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057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первого президента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2" y="1700808"/>
            <a:ext cx="4608512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6758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Тәуелсіздік күні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59210" y="1609725"/>
            <a:ext cx="3634979" cy="4846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9859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Месячник по СПИДу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260" y="1772816"/>
            <a:ext cx="7274156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7946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День национальной валюты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700808"/>
            <a:ext cx="6480720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7076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143000"/>
          </a:xfrm>
        </p:spPr>
        <p:txBody>
          <a:bodyPr/>
          <a:lstStyle/>
          <a:p>
            <a:r>
              <a:rPr lang="kk-KZ" dirty="0" smtClean="0"/>
              <a:t>Декада языков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2053" y="1246287"/>
            <a:ext cx="3062955" cy="5210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33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142852"/>
            <a:ext cx="7239000" cy="1143000"/>
          </a:xfrm>
        </p:spPr>
        <p:txBody>
          <a:bodyPr/>
          <a:lstStyle/>
          <a:p>
            <a:r>
              <a:rPr lang="kk-KZ" dirty="0" smtClean="0"/>
              <a:t>Абай дана – Абай дара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2327" y="1357298"/>
            <a:ext cx="4406907" cy="5099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2170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Новинки поступлений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5608" y="1609725"/>
            <a:ext cx="6462184" cy="4846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2144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5608" y="1304115"/>
            <a:ext cx="6869664" cy="515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1269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</TotalTime>
  <Words>39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  Книжные выставки  Кітап көрмелері</vt:lpstr>
      <vt:lpstr>День первого президента</vt:lpstr>
      <vt:lpstr>Тәуелсіздік күні</vt:lpstr>
      <vt:lpstr>Месячник по СПИДу</vt:lpstr>
      <vt:lpstr>День национальной валюты</vt:lpstr>
      <vt:lpstr>Декада языков</vt:lpstr>
      <vt:lpstr>Абай дана – Абай дара</vt:lpstr>
      <vt:lpstr>Новинки поступлений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Книжные выставки  Кітап көрмелері</dc:title>
  <dc:creator>ПК</dc:creator>
  <cp:lastModifiedBy>uralsk</cp:lastModifiedBy>
  <cp:revision>4</cp:revision>
  <dcterms:created xsi:type="dcterms:W3CDTF">2021-01-20T04:30:48Z</dcterms:created>
  <dcterms:modified xsi:type="dcterms:W3CDTF">2021-01-20T06:31:41Z</dcterms:modified>
</cp:coreProperties>
</file>